
<file path=[Content_Types].xml><?xml version="1.0" encoding="utf-8"?>
<Types xmlns="http://schemas.openxmlformats.org/package/2006/content-types">
  <Default ContentType="image/x-wmf" Extension="wmf"/>
  <Default ContentType="application/vnd.openxmlformats-officedocument.vmlDrawing" Extension="vml"/>
  <Default ContentType="application/vnd.openxmlformats-officedocument.oleObject" Extension="bin"/>
  <Default ContentType="application/xml" Extension="xml"/>
  <Default ContentType="image/png" Extension="png"/>
  <Default ContentType="application/vnd.openxmlformats-package.relationships+xml" Extension="rels"/>
  <Default ContentType="image/x-emf" Extension="emf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slideMaster+xml" PartName="/ppt/slideMasters/slideMaster1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1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</p:sldIdLst>
  <p:sldSz cy="6858000" cx="12192000"/>
  <p:notesSz cx="6858000" cy="9144000"/>
  <p:defaultTextStyle>
    <a:defPPr lvl="0">
      <a:defRPr lang="en-US"/>
    </a:defPPr>
    <a:lvl1pPr defTabSz="914400" eaLnBrk="1" hangingPunct="1" latinLnBrk="0" lvl="0" marL="0" rtl="0" algn="l">
      <a:defRPr kern="1200" sz="1800">
        <a:solidFill>
          <a:schemeClr val="tx1"/>
        </a:solidFill>
        <a:latin typeface="+mn-lt"/>
        <a:ea typeface="+mn-ea"/>
        <a:cs typeface="+mn-cs"/>
      </a:defRPr>
    </a:lvl1pPr>
    <a:lvl2pPr defTabSz="914400" eaLnBrk="1" hangingPunct="1" latinLnBrk="0" lvl="1" marL="457200" rtl="0" algn="l">
      <a:defRPr kern="1200" sz="1800">
        <a:solidFill>
          <a:schemeClr val="tx1"/>
        </a:solidFill>
        <a:latin typeface="+mn-lt"/>
        <a:ea typeface="+mn-ea"/>
        <a:cs typeface="+mn-cs"/>
      </a:defRPr>
    </a:lvl2pPr>
    <a:lvl3pPr defTabSz="914400" eaLnBrk="1" hangingPunct="1" latinLnBrk="0" lvl="2" marL="914400" rtl="0" algn="l">
      <a:defRPr kern="1200" sz="1800">
        <a:solidFill>
          <a:schemeClr val="tx1"/>
        </a:solidFill>
        <a:latin typeface="+mn-lt"/>
        <a:ea typeface="+mn-ea"/>
        <a:cs typeface="+mn-cs"/>
      </a:defRPr>
    </a:lvl3pPr>
    <a:lvl4pPr defTabSz="914400" eaLnBrk="1" hangingPunct="1" latinLnBrk="0" lvl="3" marL="1371600" rtl="0" algn="l">
      <a:defRPr kern="1200" sz="1800">
        <a:solidFill>
          <a:schemeClr val="tx1"/>
        </a:solidFill>
        <a:latin typeface="+mn-lt"/>
        <a:ea typeface="+mn-ea"/>
        <a:cs typeface="+mn-cs"/>
      </a:defRPr>
    </a:lvl4pPr>
    <a:lvl5pPr defTabSz="914400" eaLnBrk="1" hangingPunct="1" latinLnBrk="0" lvl="4" marL="1828800" rtl="0" algn="l">
      <a:defRPr kern="1200" sz="1800">
        <a:solidFill>
          <a:schemeClr val="tx1"/>
        </a:solidFill>
        <a:latin typeface="+mn-lt"/>
        <a:ea typeface="+mn-ea"/>
        <a:cs typeface="+mn-cs"/>
      </a:defRPr>
    </a:lvl5pPr>
    <a:lvl6pPr defTabSz="914400" eaLnBrk="1" hangingPunct="1" latinLnBrk="0" lvl="5" marL="2286000" rtl="0" algn="l">
      <a:defRPr kern="1200" sz="1800">
        <a:solidFill>
          <a:schemeClr val="tx1"/>
        </a:solidFill>
        <a:latin typeface="+mn-lt"/>
        <a:ea typeface="+mn-ea"/>
        <a:cs typeface="+mn-cs"/>
      </a:defRPr>
    </a:lvl6pPr>
    <a:lvl7pPr defTabSz="914400" eaLnBrk="1" hangingPunct="1" latinLnBrk="0" lvl="6" marL="2743200" rtl="0" algn="l">
      <a:defRPr kern="1200" sz="1800">
        <a:solidFill>
          <a:schemeClr val="tx1"/>
        </a:solidFill>
        <a:latin typeface="+mn-lt"/>
        <a:ea typeface="+mn-ea"/>
        <a:cs typeface="+mn-cs"/>
      </a:defRPr>
    </a:lvl7pPr>
    <a:lvl8pPr defTabSz="914400" eaLnBrk="1" hangingPunct="1" latinLnBrk="0" lvl="7" marL="3200400" rtl="0" algn="l">
      <a:defRPr kern="1200" sz="1800">
        <a:solidFill>
          <a:schemeClr val="tx1"/>
        </a:solidFill>
        <a:latin typeface="+mn-lt"/>
        <a:ea typeface="+mn-ea"/>
        <a:cs typeface="+mn-cs"/>
      </a:defRPr>
    </a:lvl8pPr>
    <a:lvl9pPr defTabSz="914400" eaLnBrk="1" hangingPunct="1" latinLnBrk="0" lvl="8" marL="3657600" rtl="0" algn="l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1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11" Type="http://schemas.openxmlformats.org/officeDocument/2006/relationships/slide" Target="slides/slide7.xml"/><Relationship Id="rId22" Type="http://schemas.openxmlformats.org/officeDocument/2006/relationships/slide" Target="slides/slide18.xml"/><Relationship Id="rId10" Type="http://schemas.openxmlformats.org/officeDocument/2006/relationships/slide" Target="slides/slide6.xml"/><Relationship Id="rId21" Type="http://schemas.openxmlformats.org/officeDocument/2006/relationships/slide" Target="slides/slide17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1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6" Type="http://schemas.openxmlformats.org/officeDocument/2006/relationships/slide" Target="slides/slide2.xml"/><Relationship Id="rId18" Type="http://schemas.openxmlformats.org/officeDocument/2006/relationships/slide" Target="slides/slide14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.wmf"/><Relationship Id="rId1" Type="http://schemas.openxmlformats.org/officeDocument/2006/relationships/image" Target="../media/image10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07068B-AC5C-456F-9561-54C0AD1171C2}" type="datetimeFigureOut">
              <a:rPr lang="en-IN" smtClean="0"/>
              <a:t>07-06-2024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4E5F32-7CF0-4CCC-A97F-642D5608056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646397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9" name="Google Shape;559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60" name="Google Shape;560;p2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27" name="Google Shape;627;p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152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628" name="Google Shape;628;p3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AC1C80-8FB1-87A6-6B3B-2558E94DBC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6C9B11-D525-D795-115D-F1A0048F33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BABD49-559F-449D-AC09-AD00058EDB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2F724-5F60-428B-98FF-3335FD7A52EB}" type="datetimeFigureOut">
              <a:rPr lang="en-IN" smtClean="0"/>
              <a:t>07-06-2024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D4F779-642C-BD55-181C-EA498851E4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D03E18-1525-51E5-5FCE-EE7882C5A9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05894-4984-4699-A42C-1F052E243F7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910194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1222C-B88D-04E7-1FD2-F568D0021E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A8BD4F0-3B6E-7490-9257-C20B77CFAC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3AED71-7EBB-C52F-33AD-0D1F8DE4B7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2F724-5F60-428B-98FF-3335FD7A52EB}" type="datetimeFigureOut">
              <a:rPr lang="en-IN" smtClean="0"/>
              <a:t>07-06-2024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AE935A-7490-AFF1-01CD-011B0AA9C5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6EE8C9-8356-92FB-5B2F-5CF11847C6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05894-4984-4699-A42C-1F052E243F7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427299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414A022-52B2-B7A7-9A1F-779E544DCF6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9C4BC1C-48E0-3739-F538-87B6993701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825386-15EE-115B-076C-F227B58730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2F724-5F60-428B-98FF-3335FD7A52EB}" type="datetimeFigureOut">
              <a:rPr lang="en-IN" smtClean="0"/>
              <a:t>07-06-2024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0CED57-E883-C01A-5C40-60750DB3FB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5B6E1D-A694-D277-6051-9DF12D2938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05894-4984-4699-A42C-1F052E243F7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572785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84E0C5-B8B0-DAAF-0058-866FB5C017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EB876E-6C99-8557-BA22-1BD22BC859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C452CE-230A-6475-B174-CB8686B01C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2F724-5F60-428B-98FF-3335FD7A52EB}" type="datetimeFigureOut">
              <a:rPr lang="en-IN" smtClean="0"/>
              <a:t>07-06-2024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1A71A1-2CB7-4708-198D-0B04737EC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5135C6-477E-A37F-CE44-61C52086D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05894-4984-4699-A42C-1F052E243F7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259797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2AF5B5-64F6-FDF1-8C1F-9C0FAB1616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5156CD-D4AE-FD22-9D4C-61FBC6898D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B204F7-F7A5-CC61-F50B-BA4BA24CD7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2F724-5F60-428B-98FF-3335FD7A52EB}" type="datetimeFigureOut">
              <a:rPr lang="en-IN" smtClean="0"/>
              <a:t>07-06-2024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DB05B4-572A-C7FF-F834-64D65BB03A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BB06B4-3603-C27B-D58F-96B1DF7D3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05894-4984-4699-A42C-1F052E243F7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675919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AFD34-5792-88FF-A030-4206AF8ED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28B96F-85E6-8F10-E122-19827889FA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06D6A3-3D97-4933-B970-68FA857EA0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470E91-A6DD-6548-1525-D4B7E6C7C6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2F724-5F60-428B-98FF-3335FD7A52EB}" type="datetimeFigureOut">
              <a:rPr lang="en-IN" smtClean="0"/>
              <a:t>07-06-2024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50E3B3-2757-6FE6-ED28-71E1040351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143E1B-50E6-D3DC-00A1-977F4A205F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05894-4984-4699-A42C-1F052E243F7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103587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44DEA-92C0-1FAF-C9BE-DBB1EBA6DD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A9AF48-21D3-2300-9A82-0E1B12C18B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720BA3-8344-3FBF-F773-CCF886FA4D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3E35BDF-0B3A-6836-617C-370EE2178A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8753166-C2CE-C7FC-0301-7E08B3A4D6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5491BB8-7CE6-D026-6F4B-D0CEC0D26E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2F724-5F60-428B-98FF-3335FD7A52EB}" type="datetimeFigureOut">
              <a:rPr lang="en-IN" smtClean="0"/>
              <a:t>07-06-2024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B3BFEB8-7DA2-CB8B-8D0C-D6F794180F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E4531B1-6097-0F6B-F8C1-2C7BA614A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05894-4984-4699-A42C-1F052E243F7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881432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D2E3AB-3FD2-0F7D-9EC3-1C8C152D64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30D0832-6D9D-A2C5-FB6B-A402433FD9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2F724-5F60-428B-98FF-3335FD7A52EB}" type="datetimeFigureOut">
              <a:rPr lang="en-IN" smtClean="0"/>
              <a:t>07-06-2024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41817F-9F75-1681-7E49-1E9D9096D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AD50BB-968F-1F9B-43A8-38ED35FE1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05894-4984-4699-A42C-1F052E243F7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95135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2EC124-89AD-FBC4-EA24-E09AB53CDC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2F724-5F60-428B-98FF-3335FD7A52EB}" type="datetimeFigureOut">
              <a:rPr lang="en-IN" smtClean="0"/>
              <a:t>07-06-2024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1C57C91-0884-E9BA-1899-6DF0AFB051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8935BE-96AB-3DBD-8719-D7F7AA5A98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05894-4984-4699-A42C-1F052E243F7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720876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FD61D-2E20-710C-39BA-E860B735D9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FE010F-E00E-83F9-BB8A-821276521C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218BA0-754A-7D8D-7005-953435EE6F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75AF63-D98B-A3F4-8B0C-14C618AD4B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2F724-5F60-428B-98FF-3335FD7A52EB}" type="datetimeFigureOut">
              <a:rPr lang="en-IN" smtClean="0"/>
              <a:t>07-06-2024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773D19-ADB0-BFBC-9FE4-17A56FEDF4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D1D68E-2983-CB4F-E48E-AB720E491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05894-4984-4699-A42C-1F052E243F7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839673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EDEB75-BBC3-6FC9-B5A5-333FC06F06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85CDF7-C2BD-D491-9C3B-D894D9CA9D9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1BC579-FA4C-9CBA-39CC-C5BCF0FDF2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4AC80F-4404-7BE7-3E7F-C14093EBF4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2F724-5F60-428B-98FF-3335FD7A52EB}" type="datetimeFigureOut">
              <a:rPr lang="en-IN" smtClean="0"/>
              <a:t>07-06-2024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B61975-A1FC-6FB3-5DC8-108B255A66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786C25-23DC-B848-6E46-37FAE50CE9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05894-4984-4699-A42C-1F052E243F7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608412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78EEE37-63B9-215E-3268-9E8C5A85E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F1C082-FA2E-219E-4FB2-5884DE3610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D19E94-4D3C-A57A-762A-4048881A25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42F724-5F60-428B-98FF-3335FD7A52EB}" type="datetimeFigureOut">
              <a:rPr lang="en-IN" smtClean="0"/>
              <a:t>07-06-2024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679F56-5BFE-F0C2-00EB-8F98B9F2E6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4869F0-D0A9-3911-F0DB-8D93532CDD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605894-4984-4699-A42C-1F052E243F7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46628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1.w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10.w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12.w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13.w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14.w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.vml"/><Relationship Id="rId4" Type="http://schemas.openxmlformats.org/officeDocument/2006/relationships/image" Target="../media/image15.w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0.vml"/><Relationship Id="rId4" Type="http://schemas.openxmlformats.org/officeDocument/2006/relationships/image" Target="../media/image16.w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1.vml"/><Relationship Id="rId4" Type="http://schemas.openxmlformats.org/officeDocument/2006/relationships/image" Target="../media/image18.wm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3.w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4.w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5.w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8.wm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97135" y="345515"/>
            <a:ext cx="4184650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dirty="0">
                <a:solidFill>
                  <a:srgbClr val="FF9300"/>
                </a:solidFill>
                <a:latin typeface="Times New Roman"/>
                <a:ea typeface="+mn-ea"/>
                <a:cs typeface="Times New Roman"/>
              </a:rPr>
              <a:t>What</a:t>
            </a:r>
            <a:r>
              <a:rPr sz="3600" b="1" dirty="0">
                <a:solidFill>
                  <a:schemeClr val="accent4"/>
                </a:solidFill>
              </a:rPr>
              <a:t> </a:t>
            </a:r>
            <a:r>
              <a:rPr sz="4000" dirty="0">
                <a:solidFill>
                  <a:srgbClr val="FF9300"/>
                </a:solidFill>
                <a:latin typeface="Times New Roman"/>
                <a:ea typeface="+mn-ea"/>
                <a:cs typeface="Times New Roman"/>
              </a:rPr>
              <a:t>is DevOps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55688C-CCFA-4729-9691-4AD099AA3E82}"/>
              </a:ext>
            </a:extLst>
          </p:cNvPr>
          <p:cNvSpPr txBox="1"/>
          <p:nvPr/>
        </p:nvSpPr>
        <p:spPr>
          <a:xfrm>
            <a:off x="595901" y="1500027"/>
            <a:ext cx="10489915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+mj-lt"/>
              </a:rPr>
              <a:t>DevOps is the combination of cultural philosophies, practices, and tools.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+mj-lt"/>
              </a:rPr>
              <a:t>Increases an organization’s ability to deliver applications and services at high velocity evolving and improving products at a faster pace.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+mj-lt"/>
              </a:rPr>
              <a:t>Enables organizations to better serve their customers and compete more effectively in the market.</a:t>
            </a:r>
            <a:endParaRPr lang="en-IN" sz="2200" dirty="0">
              <a:latin typeface="+mj-lt"/>
            </a:endParaRPr>
          </a:p>
        </p:txBody>
      </p:sp>
      <p:pic>
        <p:nvPicPr>
          <p:cNvPr id="21506" name="Picture 2" descr="What is DevOps?">
            <a:extLst>
              <a:ext uri="{FF2B5EF4-FFF2-40B4-BE49-F238E27FC236}">
                <a16:creationId xmlns:a16="http://schemas.microsoft.com/office/drawing/2014/main" id="{496E2D5B-2CA1-4E6F-8766-6F13B347CE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726" y="3998360"/>
            <a:ext cx="10789807" cy="1899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1578A1E-CE68-4E20-9B4D-F27342D3FC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9032F-3989-4666-8938-73B48C034FB4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918070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644A5-9CFE-F893-A9C3-603046E8E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121" y="0"/>
            <a:ext cx="10515600" cy="1325563"/>
          </a:xfrm>
        </p:spPr>
        <p:txBody>
          <a:bodyPr>
            <a:normAutofit/>
          </a:bodyPr>
          <a:lstStyle/>
          <a:p>
            <a:r>
              <a:rPr lang="en-IN" sz="3600" dirty="0">
                <a:solidFill>
                  <a:srgbClr val="FF9300"/>
                </a:solidFill>
                <a:latin typeface="Times New Roman"/>
                <a:ea typeface="+mn-ea"/>
                <a:cs typeface="Times New Roman"/>
              </a:rPr>
              <a:t>Why</a:t>
            </a:r>
            <a:r>
              <a:rPr lang="en-I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3600" dirty="0">
                <a:solidFill>
                  <a:srgbClr val="FF9300"/>
                </a:solidFill>
                <a:latin typeface="Times New Roman"/>
                <a:ea typeface="+mn-ea"/>
                <a:cs typeface="Times New Roman"/>
              </a:rPr>
              <a:t>invest in DevOps?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95E87B7A-7CCB-9F66-7181-8DCE063CB20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15853311"/>
              </p:ext>
            </p:extLst>
          </p:nvPr>
        </p:nvGraphicFramePr>
        <p:xfrm>
          <a:off x="1582078" y="1205021"/>
          <a:ext cx="5308600" cy="3663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2" name="Bitmap Image" r:id="rId3" imgW="5308560" imgH="3664080" progId="PBrush">
                  <p:embed/>
                </p:oleObj>
              </mc:Choice>
              <mc:Fallback>
                <p:oleObj name="Bitmap Image" r:id="rId3" imgW="5308560" imgH="366408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2078" y="1205021"/>
                        <a:ext cx="5308600" cy="3663950"/>
                      </a:xfrm>
                      <a:prstGeom prst="rect">
                        <a:avLst/>
                      </a:prstGeom>
                      <a:ln w="3175"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4B067E7B-4715-9B9B-6FE7-1301F83024F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03510476"/>
              </p:ext>
            </p:extLst>
          </p:nvPr>
        </p:nvGraphicFramePr>
        <p:xfrm>
          <a:off x="1553503" y="4964004"/>
          <a:ext cx="5365750" cy="137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3" name="Bitmap Image" r:id="rId5" imgW="5365800" imgH="1378080" progId="PBrush">
                  <p:embed/>
                </p:oleObj>
              </mc:Choice>
              <mc:Fallback>
                <p:oleObj name="Bitmap Image" r:id="rId5" imgW="5365800" imgH="137808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53503" y="4964004"/>
                        <a:ext cx="5365750" cy="137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602303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8752B3-3A24-9740-D0E0-C2CD31B52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solidFill>
                  <a:srgbClr val="FF93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Career</a:t>
            </a:r>
            <a:r>
              <a:rPr lang="en-I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4000" dirty="0">
                <a:solidFill>
                  <a:srgbClr val="FF93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Progression</a:t>
            </a:r>
          </a:p>
        </p:txBody>
      </p:sp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21449948-A5B1-65D7-2895-7A67E5D38EA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33260349"/>
              </p:ext>
            </p:extLst>
          </p:nvPr>
        </p:nvGraphicFramePr>
        <p:xfrm>
          <a:off x="838200" y="2051602"/>
          <a:ext cx="9331790" cy="30957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6" name="Bitmap Image" r:id="rId3" imgW="5321160" imgH="1765440" progId="PBrush">
                  <p:embed/>
                </p:oleObj>
              </mc:Choice>
              <mc:Fallback>
                <p:oleObj name="Bitmap Image" r:id="rId3" imgW="5321160" imgH="176544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38200" y="2051602"/>
                        <a:ext cx="9331790" cy="309574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120865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D6C286-2595-1BFC-BD35-DDA168BABF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233" y="97997"/>
            <a:ext cx="10139167" cy="765604"/>
          </a:xfrm>
        </p:spPr>
        <p:txBody>
          <a:bodyPr>
            <a:normAutofit/>
          </a:bodyPr>
          <a:lstStyle/>
          <a:p>
            <a:r>
              <a:rPr lang="en-IN" sz="4000" dirty="0">
                <a:solidFill>
                  <a:srgbClr val="FF93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Global</a:t>
            </a:r>
            <a:r>
              <a:rPr lang="en-I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4000" dirty="0">
                <a:solidFill>
                  <a:srgbClr val="FF93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DevOps Market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40B46C46-FCA4-59C4-D85D-790FE5DF5FD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41755358"/>
              </p:ext>
            </p:extLst>
          </p:nvPr>
        </p:nvGraphicFramePr>
        <p:xfrm>
          <a:off x="1273807" y="860847"/>
          <a:ext cx="8106157" cy="51363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0" name="Bitmap Image" r:id="rId3" imgW="5702400" imgH="3613320" progId="PBrush">
                  <p:embed/>
                </p:oleObj>
              </mc:Choice>
              <mc:Fallback>
                <p:oleObj name="Bitmap Image" r:id="rId3" imgW="5702400" imgH="361332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273807" y="860847"/>
                        <a:ext cx="8106157" cy="51363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945123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363C988-5DF9-E44E-A89A-A54290426D8F}"/>
              </a:ext>
            </a:extLst>
          </p:cNvPr>
          <p:cNvSpPr txBox="1"/>
          <p:nvPr/>
        </p:nvSpPr>
        <p:spPr>
          <a:xfrm>
            <a:off x="102742" y="298466"/>
            <a:ext cx="68939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>
                <a:solidFill>
                  <a:srgbClr val="FF9300"/>
                </a:solidFill>
                <a:latin typeface="Times New Roman"/>
                <a:cs typeface="Times New Roman"/>
              </a:rPr>
              <a:t>Course</a:t>
            </a:r>
            <a:r>
              <a:rPr lang="en-I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4000" dirty="0">
                <a:solidFill>
                  <a:srgbClr val="FF9300"/>
                </a:solidFill>
                <a:latin typeface="Times New Roman"/>
                <a:cs typeface="Times New Roman"/>
              </a:rPr>
              <a:t>Highlights</a:t>
            </a: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6417CC82-0262-89FD-4FE0-8CCA3A1125A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32632588"/>
              </p:ext>
            </p:extLst>
          </p:nvPr>
        </p:nvGraphicFramePr>
        <p:xfrm>
          <a:off x="1140431" y="1488959"/>
          <a:ext cx="9097112" cy="47166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4" name="Bitmap Image" r:id="rId3" imgW="5499000" imgH="2851200" progId="PBrush">
                  <p:embed/>
                </p:oleObj>
              </mc:Choice>
              <mc:Fallback>
                <p:oleObj name="Bitmap Image" r:id="rId3" imgW="5499000" imgH="285120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40431" y="1488959"/>
                        <a:ext cx="9097112" cy="4716632"/>
                      </a:xfrm>
                      <a:prstGeom prst="rect">
                        <a:avLst/>
                      </a:prstGeom>
                      <a:ln w="6350"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905938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1822ED-D102-2CD7-F2B3-BB69B478B000}"/>
              </a:ext>
            </a:extLst>
          </p:cNvPr>
          <p:cNvSpPr txBox="1"/>
          <p:nvPr/>
        </p:nvSpPr>
        <p:spPr>
          <a:xfrm>
            <a:off x="381475" y="0"/>
            <a:ext cx="80343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>
                <a:solidFill>
                  <a:srgbClr val="FF9300"/>
                </a:solidFill>
                <a:latin typeface="Times New Roman"/>
                <a:cs typeface="Times New Roman"/>
              </a:rPr>
              <a:t>Tools</a:t>
            </a:r>
            <a:r>
              <a:rPr lang="en-IN" sz="4000" b="1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4000" dirty="0">
                <a:solidFill>
                  <a:srgbClr val="FF9300"/>
                </a:solidFill>
                <a:latin typeface="Times New Roman"/>
                <a:cs typeface="Times New Roman"/>
              </a:rPr>
              <a:t>Covered</a:t>
            </a: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0BA48265-75BA-EE65-A6A5-10CA904C6B5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34687295"/>
              </p:ext>
            </p:extLst>
          </p:nvPr>
        </p:nvGraphicFramePr>
        <p:xfrm>
          <a:off x="1866852" y="949854"/>
          <a:ext cx="6887681" cy="48002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18" name="Bitmap Image" r:id="rId3" imgW="5384880" imgH="3753000" progId="PBrush">
                  <p:embed/>
                </p:oleObj>
              </mc:Choice>
              <mc:Fallback>
                <p:oleObj name="Bitmap Image" r:id="rId3" imgW="5384880" imgH="375300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866852" y="949854"/>
                        <a:ext cx="6887681" cy="4800259"/>
                      </a:xfrm>
                      <a:prstGeom prst="rect">
                        <a:avLst/>
                      </a:prstGeom>
                      <a:ln w="3175"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479794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AE1A912-DC06-D646-1F10-E2E142B9FC5F}"/>
              </a:ext>
            </a:extLst>
          </p:cNvPr>
          <p:cNvSpPr txBox="1"/>
          <p:nvPr/>
        </p:nvSpPr>
        <p:spPr>
          <a:xfrm>
            <a:off x="81622" y="221180"/>
            <a:ext cx="62980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>
                <a:solidFill>
                  <a:srgbClr val="FF9300"/>
                </a:solidFill>
                <a:latin typeface="Times New Roman"/>
                <a:cs typeface="Times New Roman"/>
              </a:rPr>
              <a:t>Value Added Courses</a:t>
            </a: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BF259966-18C5-E6BB-9690-0D50396CD7D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14936206"/>
              </p:ext>
            </p:extLst>
          </p:nvPr>
        </p:nvGraphicFramePr>
        <p:xfrm>
          <a:off x="1620938" y="991848"/>
          <a:ext cx="7182278" cy="48743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2" name="Bitmap Image" r:id="rId3" imgW="5295960" imgH="3594240" progId="PBrush">
                  <p:embed/>
                </p:oleObj>
              </mc:Choice>
              <mc:Fallback>
                <p:oleObj name="Bitmap Image" r:id="rId3" imgW="5295960" imgH="359424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20938" y="991848"/>
                        <a:ext cx="7182278" cy="4874304"/>
                      </a:xfrm>
                      <a:prstGeom prst="rect">
                        <a:avLst/>
                      </a:prstGeom>
                      <a:ln w="6350"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481632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27"/>
          <p:cNvSpPr txBox="1"/>
          <p:nvPr/>
        </p:nvSpPr>
        <p:spPr>
          <a:xfrm>
            <a:off x="62250" y="0"/>
            <a:ext cx="6826229" cy="7481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54850" rIns="109725" bIns="54850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4000"/>
              <a:buFont typeface="Times New Roman"/>
              <a:buNone/>
            </a:pPr>
            <a:r>
              <a:rPr lang="en-US" sz="4000" dirty="0">
                <a:solidFill>
                  <a:srgbClr val="FF9300"/>
                </a:solidFill>
                <a:latin typeface="Times New Roman"/>
                <a:cs typeface="Times New Roman"/>
                <a:sym typeface="Times New Roman"/>
              </a:rPr>
              <a:t>Projects</a:t>
            </a:r>
            <a:endParaRPr sz="4000" dirty="0">
              <a:solidFill>
                <a:srgbClr val="FF9300"/>
              </a:solidFill>
              <a:latin typeface="Times New Roman"/>
              <a:cs typeface="Times New Roman"/>
              <a:sym typeface="Arial"/>
            </a:endParaRPr>
          </a:p>
        </p:txBody>
      </p:sp>
      <p:sp>
        <p:nvSpPr>
          <p:cNvPr id="571" name="Google Shape;571;p27"/>
          <p:cNvSpPr txBox="1"/>
          <p:nvPr/>
        </p:nvSpPr>
        <p:spPr>
          <a:xfrm>
            <a:off x="6754840" y="2132799"/>
            <a:ext cx="5276293" cy="1754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b="0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Garamond"/>
                <a:cs typeface="Times New Roman" panose="02020603050405020304" pitchFamily="18" charset="0"/>
                <a:sym typeface="Garamond"/>
              </a:rPr>
              <a:t>Real life data Projects</a:t>
            </a:r>
            <a:endParaRPr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b="0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Garamond"/>
                <a:cs typeface="Times New Roman" panose="02020603050405020304" pitchFamily="18" charset="0"/>
                <a:sym typeface="Garamond"/>
              </a:rPr>
              <a:t>Mentor team will guide execution of projects</a:t>
            </a:r>
            <a:endParaRPr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b="0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Garamond"/>
                <a:cs typeface="Times New Roman" panose="02020603050405020304" pitchFamily="18" charset="0"/>
                <a:sym typeface="Garamond"/>
              </a:rPr>
              <a:t>Regular project review meetings and  deadlines for each phase of the project</a:t>
            </a:r>
            <a:endParaRPr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b="0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Garamond"/>
                <a:cs typeface="Times New Roman" panose="02020603050405020304" pitchFamily="18" charset="0"/>
                <a:sym typeface="Garamond"/>
              </a:rPr>
              <a:t>Participants will be creating and configuring Pipelines using CI/CD best practices</a:t>
            </a:r>
            <a:endParaRPr b="0" i="0" u="none" strike="noStrike" cap="none" dirty="0">
              <a:solidFill>
                <a:schemeClr val="dk1"/>
              </a:solidFill>
              <a:latin typeface="Times New Roman" panose="02020603050405020304" pitchFamily="18" charset="0"/>
              <a:ea typeface="Garamond"/>
              <a:cs typeface="Times New Roman" panose="02020603050405020304" pitchFamily="18" charset="0"/>
              <a:sym typeface="Garamond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3ADD2B6C-2090-C8E0-41DA-14ED68911E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584" y="1612942"/>
            <a:ext cx="6030766" cy="3421334"/>
          </a:xfrm>
          <a:prstGeom prst="rect">
            <a:avLst/>
          </a:prstGeom>
          <a:noFill/>
          <a:ln w="63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DF4565D-6106-1493-710C-1C4B9D0ADD21}"/>
              </a:ext>
            </a:extLst>
          </p:cNvPr>
          <p:cNvSpPr txBox="1"/>
          <p:nvPr/>
        </p:nvSpPr>
        <p:spPr>
          <a:xfrm>
            <a:off x="334576" y="270543"/>
            <a:ext cx="72946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>
                <a:solidFill>
                  <a:srgbClr val="FF9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Learning</a:t>
            </a:r>
            <a:r>
              <a:rPr lang="en-I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4000" dirty="0">
                <a:solidFill>
                  <a:srgbClr val="FF9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Path</a:t>
            </a: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E3CB5776-83D8-D746-7BA9-83005EA77E3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87589793"/>
              </p:ext>
            </p:extLst>
          </p:nvPr>
        </p:nvGraphicFramePr>
        <p:xfrm>
          <a:off x="4893258" y="270543"/>
          <a:ext cx="3879458" cy="55661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66" name="Bitmap Image" r:id="rId3" imgW="3067200" imgH="4400640" progId="PBrush">
                  <p:embed/>
                </p:oleObj>
              </mc:Choice>
              <mc:Fallback>
                <p:oleObj name="Bitmap Image" r:id="rId3" imgW="3067200" imgH="440064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893258" y="270543"/>
                        <a:ext cx="3879458" cy="5566179"/>
                      </a:xfrm>
                      <a:prstGeom prst="rect">
                        <a:avLst/>
                      </a:prstGeom>
                      <a:ln w="6350"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814069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34"/>
          <p:cNvSpPr txBox="1"/>
          <p:nvPr/>
        </p:nvSpPr>
        <p:spPr>
          <a:xfrm>
            <a:off x="4899999" y="2721114"/>
            <a:ext cx="3744468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dirty="0">
                <a:solidFill>
                  <a:srgbClr val="FF93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Times New Roman"/>
              </a:rPr>
              <a:t>Thank</a:t>
            </a:r>
            <a:r>
              <a:rPr lang="en-US" sz="4000" b="0" i="0" u="none" strike="noStrike" cap="none" dirty="0">
                <a:solidFill>
                  <a:srgbClr val="2E75B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4000" b="0" i="0" u="none" strike="noStrike" cap="none" dirty="0">
                <a:solidFill>
                  <a:srgbClr val="FF93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Y</a:t>
            </a:r>
            <a:r>
              <a:rPr lang="en-US" sz="4000" dirty="0">
                <a:solidFill>
                  <a:srgbClr val="FF93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Times New Roman"/>
              </a:rPr>
              <a:t>ou</a:t>
            </a:r>
            <a:endParaRPr sz="4000" dirty="0">
              <a:solidFill>
                <a:srgbClr val="FF93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7C39DD-3669-4F41-932F-921E0FFC3D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579" y="231296"/>
            <a:ext cx="5638420" cy="1107996"/>
          </a:xfrm>
        </p:spPr>
        <p:txBody>
          <a:bodyPr>
            <a:normAutofit/>
          </a:bodyPr>
          <a:lstStyle/>
          <a:p>
            <a:r>
              <a:rPr lang="en-IN" sz="4000" dirty="0">
                <a:solidFill>
                  <a:srgbClr val="FF9300"/>
                </a:solidFill>
                <a:latin typeface="Times New Roman"/>
                <a:ea typeface="+mn-ea"/>
                <a:cs typeface="Times New Roman"/>
              </a:rPr>
              <a:t>Developer</a:t>
            </a:r>
            <a:r>
              <a:rPr lang="en-IN" sz="3600" b="1" dirty="0"/>
              <a:t> </a:t>
            </a:r>
            <a:r>
              <a:rPr lang="en-IN" sz="4000" dirty="0">
                <a:solidFill>
                  <a:srgbClr val="FF9300"/>
                </a:solidFill>
                <a:latin typeface="Times New Roman"/>
                <a:ea typeface="+mn-ea"/>
                <a:cs typeface="Times New Roman"/>
              </a:rPr>
              <a:t>Challenges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87B7FA5-CAAA-4C37-A2B5-1F1958019B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197" y="1850366"/>
            <a:ext cx="10787605" cy="3157268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CCABE2-9EBA-4E3D-85BC-4A79455AD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9032F-3989-4666-8938-73B48C034FB4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692331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75CF9-6DA5-4652-8D9F-EA3ABDBE23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69" y="123865"/>
            <a:ext cx="5409820" cy="1107996"/>
          </a:xfrm>
        </p:spPr>
        <p:txBody>
          <a:bodyPr>
            <a:normAutofit/>
          </a:bodyPr>
          <a:lstStyle/>
          <a:p>
            <a:r>
              <a:rPr lang="en-IN" sz="4000" dirty="0">
                <a:solidFill>
                  <a:srgbClr val="FF9300"/>
                </a:solidFill>
                <a:latin typeface="Times New Roman"/>
                <a:ea typeface="+mn-ea"/>
                <a:cs typeface="Times New Roman"/>
              </a:rPr>
              <a:t>Operations</a:t>
            </a:r>
            <a:r>
              <a:rPr lang="en-IN" sz="3600" b="1" dirty="0"/>
              <a:t> </a:t>
            </a:r>
            <a:r>
              <a:rPr lang="en-IN" sz="4000" dirty="0">
                <a:solidFill>
                  <a:srgbClr val="FF9300"/>
                </a:solidFill>
                <a:latin typeface="Times New Roman"/>
                <a:ea typeface="+mn-ea"/>
                <a:cs typeface="Times New Roman"/>
              </a:rPr>
              <a:t>Challenges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2262E7-6E4C-4358-9DA2-FF0BF8CEB0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C4A67995-B68A-4E27-90F9-6530ED88613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50900" y="1258888"/>
          <a:ext cx="10490200" cy="4337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Bitmap Image" r:id="rId3" imgW="10490040" imgH="4336920" progId="Paint.Picture">
                  <p:embed/>
                </p:oleObj>
              </mc:Choice>
              <mc:Fallback>
                <p:oleObj name="Bitmap Image" r:id="rId3" imgW="10490040" imgH="4336920" progId="Paint.Picture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C4A67995-B68A-4E27-90F9-6530ED88613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50900" y="1258888"/>
                        <a:ext cx="10490200" cy="4337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50D22C-6F3E-437E-AD07-50C9B3E4DD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9032F-3989-4666-8938-73B48C034FB4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754134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8DFFDE8B-B57D-4883-B985-00EA51B1AC4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686313" y="1432158"/>
          <a:ext cx="7329581" cy="45268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" name="Bitmap Image" r:id="rId3" imgW="5695920" imgH="3517920" progId="Paint.Picture">
                  <p:embed/>
                </p:oleObj>
              </mc:Choice>
              <mc:Fallback>
                <p:oleObj name="Bitmap Image" r:id="rId3" imgW="5695920" imgH="3517920" progId="Paint.Picture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8DFFDE8B-B57D-4883-B985-00EA51B1AC4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86313" y="1432158"/>
                        <a:ext cx="7329581" cy="4526854"/>
                      </a:xfrm>
                      <a:prstGeom prst="rect">
                        <a:avLst/>
                      </a:prstGeom>
                      <a:ln w="3175"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55B853C7-DFAA-49E5-B173-38CA4FF47727}"/>
              </a:ext>
            </a:extLst>
          </p:cNvPr>
          <p:cNvSpPr txBox="1"/>
          <p:nvPr/>
        </p:nvSpPr>
        <p:spPr>
          <a:xfrm>
            <a:off x="380144" y="287676"/>
            <a:ext cx="83426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>
                <a:solidFill>
                  <a:srgbClr val="FF9300"/>
                </a:solidFill>
                <a:latin typeface="Times New Roman"/>
                <a:cs typeface="Times New Roman"/>
              </a:rPr>
              <a:t>Business</a:t>
            </a:r>
            <a:r>
              <a:rPr lang="en-IN" sz="3600" b="1" dirty="0">
                <a:latin typeface="+mj-lt"/>
              </a:rPr>
              <a:t> </a:t>
            </a:r>
            <a:r>
              <a:rPr lang="en-IN" sz="4000" dirty="0">
                <a:solidFill>
                  <a:srgbClr val="FF9300"/>
                </a:solidFill>
                <a:latin typeface="Times New Roman"/>
                <a:cs typeface="Times New Roman"/>
              </a:rPr>
              <a:t>Benefits of DevOps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4C8D48-3771-4415-9820-489DCE7C5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9032F-3989-4666-8938-73B48C034FB4}" type="slidenum">
              <a:rPr lang="en-IN" smtClean="0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086599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783C33-3995-4F63-9FA7-B54D8518B4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758" y="261991"/>
            <a:ext cx="5333620" cy="1107996"/>
          </a:xfrm>
        </p:spPr>
        <p:txBody>
          <a:bodyPr>
            <a:normAutofit/>
          </a:bodyPr>
          <a:lstStyle/>
          <a:p>
            <a:r>
              <a:rPr lang="en-IN" sz="4000" dirty="0">
                <a:solidFill>
                  <a:srgbClr val="FF9300"/>
                </a:solidFill>
                <a:latin typeface="Times New Roman"/>
                <a:ea typeface="+mn-ea"/>
                <a:cs typeface="Times New Roman"/>
              </a:rPr>
              <a:t>DevOps</a:t>
            </a:r>
            <a:r>
              <a:rPr lang="en-IN" sz="3600" b="1" dirty="0"/>
              <a:t> </a:t>
            </a:r>
            <a:r>
              <a:rPr lang="en-IN" sz="4000" dirty="0">
                <a:solidFill>
                  <a:srgbClr val="FF9300"/>
                </a:solidFill>
                <a:latin typeface="Times New Roman"/>
                <a:ea typeface="+mn-ea"/>
                <a:cs typeface="Times New Roman"/>
              </a:rPr>
              <a:t>Adoption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2473D005-0DE1-47B0-B11B-74F09E24954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22350" y="1687513"/>
          <a:ext cx="10147300" cy="3479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4" name="Bitmap Image" r:id="rId3" imgW="10147320" imgH="3479760" progId="Paint.Picture">
                  <p:embed/>
                </p:oleObj>
              </mc:Choice>
              <mc:Fallback>
                <p:oleObj name="Bitmap Image" r:id="rId3" imgW="10147320" imgH="3479760" progId="Paint.Picture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2473D005-0DE1-47B0-B11B-74F09E24954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22350" y="1687513"/>
                        <a:ext cx="10147300" cy="3479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1FD328C-0187-4FE5-92ED-7F86D022A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9032F-3989-4666-8938-73B48C034FB4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850333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80F0A79-B0D4-42D4-9E7F-9AD8D08D5740}"/>
              </a:ext>
            </a:extLst>
          </p:cNvPr>
          <p:cNvSpPr txBox="1"/>
          <p:nvPr/>
        </p:nvSpPr>
        <p:spPr>
          <a:xfrm>
            <a:off x="369870" y="234956"/>
            <a:ext cx="74487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>
                <a:solidFill>
                  <a:srgbClr val="FF9300"/>
                </a:solidFill>
                <a:latin typeface="Times New Roman"/>
                <a:cs typeface="Times New Roman"/>
              </a:rPr>
              <a:t>DevOps</a:t>
            </a:r>
            <a:r>
              <a:rPr lang="en-IN" sz="3600" b="1" dirty="0">
                <a:latin typeface="+mj-lt"/>
              </a:rPr>
              <a:t> </a:t>
            </a:r>
            <a:r>
              <a:rPr lang="en-IN" sz="3600" dirty="0">
                <a:solidFill>
                  <a:srgbClr val="FF9300"/>
                </a:solidFill>
                <a:latin typeface="Times New Roman"/>
                <a:cs typeface="Times New Roman"/>
              </a:rPr>
              <a:t>Lifecycle</a:t>
            </a:r>
          </a:p>
        </p:txBody>
      </p:sp>
      <p:pic>
        <p:nvPicPr>
          <p:cNvPr id="22534" name="Picture 6">
            <a:extLst>
              <a:ext uri="{FF2B5EF4-FFF2-40B4-BE49-F238E27FC236}">
                <a16:creationId xmlns:a16="http://schemas.microsoft.com/office/drawing/2014/main" id="{E5E7383E-78AD-4557-BF83-D3A83E1A6A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0768" y="1417511"/>
            <a:ext cx="7798439" cy="3894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8A40E0-95BF-4A2A-B5F8-3ABFB1D885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9032F-3989-4666-8938-73B48C034FB4}" type="slidenum">
              <a:rPr lang="en-IN" smtClean="0"/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555164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 descr="How to Become an DevOps Engineer in 2020 | by Shane Shown | The Startup |  Medium">
            <a:extLst>
              <a:ext uri="{FF2B5EF4-FFF2-40B4-BE49-F238E27FC236}">
                <a16:creationId xmlns:a16="http://schemas.microsoft.com/office/drawing/2014/main" id="{25E033B0-45F8-44D3-BEAF-B44D42CA5B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437" y="1089757"/>
            <a:ext cx="10248900" cy="543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E14FE8E-EF16-47B6-954D-346622A7B983}"/>
              </a:ext>
            </a:extLst>
          </p:cNvPr>
          <p:cNvSpPr txBox="1"/>
          <p:nvPr/>
        </p:nvSpPr>
        <p:spPr>
          <a:xfrm>
            <a:off x="462337" y="236306"/>
            <a:ext cx="40788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>
                <a:solidFill>
                  <a:srgbClr val="FF9300"/>
                </a:solidFill>
                <a:latin typeface="Times New Roman"/>
                <a:cs typeface="Times New Roman"/>
              </a:rPr>
              <a:t>DevOps</a:t>
            </a:r>
            <a:r>
              <a:rPr lang="en-IN" sz="3600" b="1" dirty="0">
                <a:latin typeface="+mj-lt"/>
              </a:rPr>
              <a:t> </a:t>
            </a:r>
            <a:r>
              <a:rPr lang="en-IN" sz="3600" dirty="0">
                <a:solidFill>
                  <a:srgbClr val="FF9300"/>
                </a:solidFill>
                <a:latin typeface="Times New Roman"/>
                <a:cs typeface="Times New Roman"/>
              </a:rPr>
              <a:t>Tools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01AB674-EA82-4EFB-8649-0AD3D6A19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9032F-3989-4666-8938-73B48C034FB4}" type="slidenum">
              <a:rPr lang="en-IN" smtClean="0"/>
              <a:t>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343455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DE3E98-3B60-486F-954C-8D2095D61D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106" y="103598"/>
            <a:ext cx="4800220" cy="1107996"/>
          </a:xfrm>
        </p:spPr>
        <p:txBody>
          <a:bodyPr>
            <a:normAutofit fontScale="90000"/>
          </a:bodyPr>
          <a:lstStyle/>
          <a:p>
            <a:r>
              <a:rPr lang="en-IN" sz="4000" dirty="0">
                <a:solidFill>
                  <a:srgbClr val="FF9300"/>
                </a:solidFill>
                <a:latin typeface="Times New Roman"/>
                <a:ea typeface="+mn-ea"/>
                <a:cs typeface="Times New Roman"/>
              </a:rPr>
              <a:t>DevOps</a:t>
            </a:r>
            <a:r>
              <a:rPr lang="en-IN" sz="3600" b="1" dirty="0"/>
              <a:t> </a:t>
            </a:r>
            <a:r>
              <a:rPr lang="en-IN" sz="4000" dirty="0">
                <a:solidFill>
                  <a:srgbClr val="FF9300"/>
                </a:solidFill>
                <a:latin typeface="Times New Roman"/>
                <a:ea typeface="+mn-ea"/>
                <a:cs typeface="Times New Roman"/>
              </a:rPr>
              <a:t>Engineer Skills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EBE9AF3E-A522-4A66-97D6-6E33AF77310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76013" y="1828800"/>
          <a:ext cx="8225905" cy="464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8" name="Bitmap Image" r:id="rId3" imgW="7416720" imgH="4191120" progId="Paint.Picture">
                  <p:embed/>
                </p:oleObj>
              </mc:Choice>
              <mc:Fallback>
                <p:oleObj name="Bitmap Image" r:id="rId3" imgW="7416720" imgH="4191120" progId="Paint.Picture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EBE9AF3E-A522-4A66-97D6-6E33AF77310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76013" y="1828800"/>
                        <a:ext cx="8225905" cy="4648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EB44D65-50A9-46E4-8EC2-8DAC059D35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9032F-3989-4666-8938-73B48C034FB4}" type="slidenum">
              <a:rPr lang="en-IN" smtClean="0"/>
              <a:t>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790577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See the source image">
            <a:extLst>
              <a:ext uri="{FF2B5EF4-FFF2-40B4-BE49-F238E27FC236}">
                <a16:creationId xmlns:a16="http://schemas.microsoft.com/office/drawing/2014/main" id="{09FBB1A4-B9C0-45C0-8829-E3C53E7974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000874"/>
            <a:ext cx="10467975" cy="5495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8CD6AB1-C43D-4859-BA1A-B943C1AB1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9032F-3989-4666-8938-73B48C034FB4}" type="slidenum">
              <a:rPr lang="en-IN" smtClean="0"/>
              <a:t>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504109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